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AB826-A6B4-48DE-BF8B-C7CF6B289FD5}" type="datetimeFigureOut">
              <a:rPr lang="hu-HU" smtClean="0"/>
              <a:t>2016.10.19.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CAB3C-561F-43B2-9F20-8378E306943A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0" name="Kép 29" descr="2012-06-11 11.17.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1-23 14.59.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4-03 08.34.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5-06 07.05.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5-07 10.19.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5-28 10.34.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IMG_0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 descr="2012-06-11 11.17.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IMG_0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2-06-13 21.11.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2-06-13 21.12.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3-02-15 14.45.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3-02-23 17.02.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3-07-27 09.08.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3-07-27 09.09.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 descr="2014-01-16 11.16.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Diavetítés a képernyőre (4:3 oldalarány)</PresentationFormat>
  <Paragraphs>0</Paragraphs>
  <Slides>26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7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user</cp:lastModifiedBy>
  <cp:revision>1</cp:revision>
  <dcterms:created xsi:type="dcterms:W3CDTF">2016-10-18T22:36:46Z</dcterms:created>
  <dcterms:modified xsi:type="dcterms:W3CDTF">2016-10-18T22:43:57Z</dcterms:modified>
</cp:coreProperties>
</file>